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C7"/>
    <a:srgbClr val="002D8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75363-D998-7947-90F2-BAE85FD22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1F72349-FB66-964C-AFAE-65FC17413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92F276-1120-A943-8DD4-BB005D7E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0380-E899-9E49-868A-0C888DE96B98}" type="datetimeFigureOut">
              <a:rPr lang="en-US" smtClean="0"/>
              <a:pPr/>
              <a:t>04-Jul-2020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D667AE-7C05-F744-B109-B53D5A0A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E43314-B795-BD48-B4E4-F34273C1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BC0F-F72A-A044-8770-417C9700C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825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596D7F-84B8-C942-8000-C3CE16F40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581B1E-BB40-F44C-986F-A9E4CEB1C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1268AC-F3DA-4B46-9AD3-B6E75885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0380-E899-9E49-868A-0C888DE96B98}" type="datetimeFigureOut">
              <a:rPr lang="en-US" smtClean="0"/>
              <a:pPr/>
              <a:t>04-Jul-2020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C06F04-D6DD-0D42-B265-B1AAC8E8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FCFAEF-0E1A-BB40-AB48-6C6908CF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BC0F-F72A-A044-8770-417C9700C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295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1C18445-F1A3-E640-90EB-725201454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07E8BE-6C78-C946-95EA-93CC09FD4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9036D9-CE25-9646-80C3-8954124E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0380-E899-9E49-868A-0C888DE96B98}" type="datetimeFigureOut">
              <a:rPr lang="en-US" smtClean="0"/>
              <a:pPr/>
              <a:t>04-Jul-2020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A63A5B-706B-0F40-809A-3F784EE1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549E6D-292B-9E4A-9890-82BB5401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BC0F-F72A-A044-8770-417C9700C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36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F451D-9024-9744-86C7-25AACCA0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F1C396-A951-E842-9ED5-3ADB06A18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A9C946-4B88-D843-8019-44A61311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0380-E899-9E49-868A-0C888DE96B98}" type="datetimeFigureOut">
              <a:rPr lang="en-US" smtClean="0"/>
              <a:pPr/>
              <a:t>04-Jul-2020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E6A65E-F44D-E244-869F-E96BDB0E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454293-4233-2C43-A375-94AC85BD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BC0F-F72A-A044-8770-417C9700C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986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E51B48-700D-A440-A7DE-BE9C53CD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F0BD0D-E7AD-EE4B-9189-A24525BC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446703-01E8-FB4B-A7F7-911B7D96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0380-E899-9E49-868A-0C888DE96B98}" type="datetimeFigureOut">
              <a:rPr lang="en-US" smtClean="0"/>
              <a:pPr/>
              <a:t>04-Jul-2020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C780CF-7D55-4B47-8E6C-C43D194E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0F6014-1DF8-6B45-900D-B68CC348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BC0F-F72A-A044-8770-417C9700C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96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A19F4E-C37B-5442-A9A8-625AA8C6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0224A4-12B8-AB47-BA49-2169D67E7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BD88F5-D987-AE46-82A5-3B3AECC3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066286-B1B4-8C4E-87D8-17D5CB99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0380-E899-9E49-868A-0C888DE96B98}" type="datetimeFigureOut">
              <a:rPr lang="en-US" smtClean="0"/>
              <a:pPr/>
              <a:t>04-Jul-2020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9D52C9-AB67-6C42-99C6-75C04DB6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CEBBB6-3D45-6D46-8C18-A7244F8F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BC0F-F72A-A044-8770-417C9700C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801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CCE875-76AF-3444-926D-E7593254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360E3F-D540-0347-B6F3-054A01323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773520-474D-4146-ACCE-5EEFED62B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209EE91-74F2-BB49-9736-13E3C3EF6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F6A8E2A-D22F-3C43-BCD1-DA22C16E4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A91BD6-4701-764C-93CA-40DCCD5B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0380-E899-9E49-868A-0C888DE96B98}" type="datetimeFigureOut">
              <a:rPr lang="en-US" smtClean="0"/>
              <a:pPr/>
              <a:t>04-Jul-2020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8A83CF1-CEA0-7344-BC55-46950427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95D6B7A-2F60-4C40-A6BD-A9EFFD7A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BC0F-F72A-A044-8770-417C9700C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34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E2D42-2A39-ED49-A172-0B47B00F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8132781-B84F-734D-B9B3-9C957A0A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0380-E899-9E49-868A-0C888DE96B98}" type="datetimeFigureOut">
              <a:rPr lang="en-US" smtClean="0"/>
              <a:pPr/>
              <a:t>04-Jul-2020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92ED27B-0B3C-EC47-B25F-B1AF14C0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F814E4E-0B18-2147-9B28-D8FA7547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BC0F-F72A-A044-8770-417C9700C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642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A013953-E0DC-2748-B900-D1F25005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0380-E899-9E49-868A-0C888DE96B98}" type="datetimeFigureOut">
              <a:rPr lang="en-US" smtClean="0"/>
              <a:pPr/>
              <a:t>04-Jul-2020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8333CF-AFFC-B54A-8D9A-CCF71F46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4BE915-2CF9-D54C-8655-5CD455DF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BC0F-F72A-A044-8770-417C9700C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06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4F4B83-85A6-3445-BF7B-FD78AC3A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A16D0-FE46-AD42-990C-519F0F74D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8C80791-58DD-A74E-B8F5-4DAC8B901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257861-55E5-0243-BEB5-641F9525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0380-E899-9E49-868A-0C888DE96B98}" type="datetimeFigureOut">
              <a:rPr lang="en-US" smtClean="0"/>
              <a:pPr/>
              <a:t>04-Jul-2020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026F2C-BF22-CF4B-AF9B-1047C789C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0F039F-F785-9346-A962-45B28280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BC0F-F72A-A044-8770-417C9700C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644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90C1EA-8DA2-464F-921E-3489C1F5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2F63363-B363-9644-B5CE-785D218E3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ECF26E-A49A-CA4F-B83E-BB7EA461E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2FB56C-3A23-6341-BF80-EA0B3057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0380-E899-9E49-868A-0C888DE96B98}" type="datetimeFigureOut">
              <a:rPr lang="en-US" smtClean="0"/>
              <a:pPr/>
              <a:t>04-Jul-2020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EAA863-DD1D-5448-9216-A4A38AD1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5AF55C-A537-0D47-A33A-645771A9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BC0F-F72A-A044-8770-417C9700C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521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A46ED2-8A1A-1342-BD6F-158420D1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4503F1-A428-7D4F-ACAC-FFC8C0E73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E3159E-D43C-3F49-B63E-FE703D647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0380-E899-9E49-868A-0C888DE96B98}" type="datetimeFigureOut">
              <a:rPr lang="en-US" smtClean="0"/>
              <a:pPr/>
              <a:t>04-Jul-2020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EED78-5FB1-1C4F-9482-79E411834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7E2CDD-750F-574D-9B28-6EF4F80E5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2BC0F-F72A-A044-8770-417C9700C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642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MOTION IN A STRAIGHT LINE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CLASS-11</a:t>
            </a:r>
          </a:p>
          <a:p>
            <a:pPr algn="ctr">
              <a:buNone/>
            </a:pP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SUB-PHYSICS</a:t>
            </a:r>
            <a:endParaRPr lang="en-US" sz="5400" b="1" dirty="0" smtClean="0">
              <a:latin typeface="Arial" pitchFamily="34" charset="0"/>
              <a:cs typeface="Arial" pitchFamily="34" charset="0"/>
            </a:endParaRPr>
          </a:p>
          <a:p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DB14AB-45FC-5E43-B5DA-C2F8D773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0C606AA-7BD7-F544-9A8A-8BBAD5043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296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159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F2E270-387A-1246-A736-6F12A166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1AB7544-CA5A-4B4B-8227-B9A6EACF6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147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C20099-263F-1641-9B01-F9ECD4DA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AC3C7D1-2CAF-2C4D-8563-395879713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296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663B7E-941B-5B4D-BC02-214FA168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AA5A0C9-F921-9545-A39A-CA6EE03FD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296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282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0112E-1514-0343-9B80-55D625AD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CF00C8C-8D07-6648-AD79-7267187A9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692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940859-9080-0044-8F71-92B1BC3B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23E284C-F667-C749-ACF8-BDF4313FD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279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1EA34F-8360-9C45-9206-59D1A773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BCA7CC1-A5D5-6E48-A02E-5C7BC346B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3280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F38B42-96B1-DD4E-8CA4-66536D12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AA21FB6-5FCE-B146-8E9D-DF85B5EF0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6738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DAE44D-C480-4045-B09D-4847F18E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803D573-4372-E74E-8900-86E7F87FE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7268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2AF8E4-3935-0A4D-9E7B-5CD5F4C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24851D0-4CE1-4A44-881B-DA2C15EB6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1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1A3F2E-DBD9-EF4F-A28A-610F50E0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141DFB5-71C4-AC4B-9C8F-4CE05CA84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80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73FD99-F3DC-6B4F-89CD-FA4E6F1D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366E63-BC42-154B-AB26-271276BA2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296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C80274-AB6A-B144-B810-878D1944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B1F8937-C6B4-FC4F-AC24-1F0A3680B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13" y="0"/>
            <a:ext cx="12406313" cy="7018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064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09E3F-D07E-FF48-9E07-8DB30D64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C060AAF-175E-DA4A-A66F-4916C56CF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353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C45480-3809-0447-9DF3-99A6BF59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F7D6081-9491-9443-8080-F8BCC398B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57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8D3C7A-E1C8-A54A-A584-B8B221EF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E0E96C2B-F92A-AD4B-BF9D-96BB598CA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17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2DC1A9-528A-4D41-8D8D-1919AFA4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CFA63EA-C11C-B840-82BE-8FFB16B78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054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1196E8-A5B6-6C48-8BD4-604D5C14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6F988ED-8355-8E42-A9DF-0A721D857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53" y="0"/>
            <a:ext cx="12388453" cy="6983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9904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Office PowerPoint</Application>
  <PresentationFormat>Custom</PresentationFormat>
  <Paragraphs>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MOTION IN A STRAIGHT LINE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NEERAJ KUMAR</dc:creator>
  <cp:lastModifiedBy>physics</cp:lastModifiedBy>
  <cp:revision>7</cp:revision>
  <dcterms:created xsi:type="dcterms:W3CDTF">2020-05-01T11:18:26Z</dcterms:created>
  <dcterms:modified xsi:type="dcterms:W3CDTF">2020-07-04T02:28:58Z</dcterms:modified>
</cp:coreProperties>
</file>